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62" r:id="rId6"/>
    <p:sldId id="257" r:id="rId7"/>
    <p:sldId id="263" r:id="rId8"/>
    <p:sldId id="264" r:id="rId9"/>
    <p:sldId id="265" r:id="rId10"/>
    <p:sldId id="271" r:id="rId11"/>
    <p:sldId id="266" r:id="rId12"/>
    <p:sldId id="267" r:id="rId13"/>
    <p:sldId id="268" r:id="rId14"/>
    <p:sldId id="269" r:id="rId15"/>
    <p:sldId id="272" r:id="rId16"/>
  </p:sldIdLst>
  <p:sldSz cx="18288000" cy="10287000"/>
  <p:notesSz cx="6858000" cy="9144000"/>
  <p:embeddedFontLs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Gluten"/>
      <p:regular r:id="rId21"/>
      <p:bold r:id="rId22"/>
    </p:embeddedFont>
    <p:embeddedFont>
      <p:font typeface="Open Sans" panose="020B0604020202020204" charset="0"/>
      <p:regular r:id="rId23"/>
      <p:bold r:id="rId24"/>
      <p:italic r:id="rId25"/>
      <p:boldItalic r:id="rId26"/>
    </p:embeddedFont>
    <p:embeddedFont>
      <p:font typeface="Sigmar One" panose="020B0604020202020204" charset="0"/>
      <p:regular r:id="rId27"/>
    </p:embeddedFont>
    <p:embeddedFont>
      <p:font typeface="Tahoma" panose="020B0604030504040204" pitchFamily="34" charset="0"/>
      <p:regular r:id="rId28"/>
      <p:bold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0C1D7"/>
    <a:srgbClr val="FF66FF"/>
    <a:srgbClr val="F89C1B"/>
    <a:srgbClr val="00C2CB"/>
    <a:srgbClr val="FF3399"/>
    <a:srgbClr val="14AC5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2" d="100"/>
          <a:sy n="42" d="100"/>
        </p:scale>
        <p:origin x="780" y="6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4.fntdata"/><Relationship Id="rId29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13" Type="http://schemas.openxmlformats.org/officeDocument/2006/relationships/image" Target="../media/image11.png"/><Relationship Id="rId3" Type="http://schemas.openxmlformats.org/officeDocument/2006/relationships/image" Target="../media/image27.png"/><Relationship Id="rId7" Type="http://schemas.openxmlformats.org/officeDocument/2006/relationships/image" Target="../media/image19.png"/><Relationship Id="rId12" Type="http://schemas.openxmlformats.org/officeDocument/2006/relationships/image" Target="../media/image24.sv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sv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svg"/><Relationship Id="rId4" Type="http://schemas.openxmlformats.org/officeDocument/2006/relationships/image" Target="../media/image28.svg"/><Relationship Id="rId9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.wav"/><Relationship Id="rId5" Type="http://schemas.openxmlformats.org/officeDocument/2006/relationships/image" Target="../media/image45.png"/><Relationship Id="rId4" Type="http://schemas.openxmlformats.org/officeDocument/2006/relationships/image" Target="../media/image4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2.svg"/><Relationship Id="rId7" Type="http://schemas.openxmlformats.org/officeDocument/2006/relationships/image" Target="../media/image20.sv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24.svg"/><Relationship Id="rId5" Type="http://schemas.openxmlformats.org/officeDocument/2006/relationships/image" Target="../media/image18.sv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12" Type="http://schemas.openxmlformats.org/officeDocument/2006/relationships/image" Target="../media/image16.sv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svg"/><Relationship Id="rId11" Type="http://schemas.openxmlformats.org/officeDocument/2006/relationships/image" Target="../media/image15.png"/><Relationship Id="rId5" Type="http://schemas.openxmlformats.org/officeDocument/2006/relationships/image" Target="../media/image3.png"/><Relationship Id="rId10" Type="http://schemas.openxmlformats.org/officeDocument/2006/relationships/image" Target="../media/image14.svg"/><Relationship Id="rId4" Type="http://schemas.openxmlformats.org/officeDocument/2006/relationships/image" Target="../media/image25.png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13" Type="http://schemas.openxmlformats.org/officeDocument/2006/relationships/image" Target="../media/image11.png"/><Relationship Id="rId3" Type="http://schemas.openxmlformats.org/officeDocument/2006/relationships/image" Target="../media/image27.png"/><Relationship Id="rId7" Type="http://schemas.openxmlformats.org/officeDocument/2006/relationships/image" Target="../media/image19.png"/><Relationship Id="rId12" Type="http://schemas.openxmlformats.org/officeDocument/2006/relationships/image" Target="../media/image24.sv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sv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svg"/><Relationship Id="rId4" Type="http://schemas.openxmlformats.org/officeDocument/2006/relationships/image" Target="../media/image28.svg"/><Relationship Id="rId9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28.svg"/><Relationship Id="rId7" Type="http://schemas.openxmlformats.org/officeDocument/2006/relationships/image" Target="../media/image20.svg"/><Relationship Id="rId12" Type="http://schemas.openxmlformats.org/officeDocument/2006/relationships/image" Target="../media/image1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24.svg"/><Relationship Id="rId5" Type="http://schemas.openxmlformats.org/officeDocument/2006/relationships/image" Target="../media/image18.sv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30.svg"/><Relationship Id="rId7" Type="http://schemas.openxmlformats.org/officeDocument/2006/relationships/image" Target="../media/image34.svg"/><Relationship Id="rId12" Type="http://schemas.openxmlformats.org/officeDocument/2006/relationships/image" Target="../media/image38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11" Type="http://schemas.openxmlformats.org/officeDocument/2006/relationships/image" Target="../media/image37.png"/><Relationship Id="rId5" Type="http://schemas.openxmlformats.org/officeDocument/2006/relationships/image" Target="../media/image32.svg"/><Relationship Id="rId10" Type="http://schemas.openxmlformats.org/officeDocument/2006/relationships/image" Target="../media/image36.png"/><Relationship Id="rId4" Type="http://schemas.openxmlformats.org/officeDocument/2006/relationships/image" Target="../media/image31.png"/><Relationship Id="rId9" Type="http://schemas.openxmlformats.org/officeDocument/2006/relationships/image" Target="../media/image3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jpeg"/><Relationship Id="rId4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B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400000">
            <a:off x="4697367" y="-2043941"/>
            <a:ext cx="8886336" cy="1424922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345447" y="4539920"/>
            <a:ext cx="2942553" cy="471838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922257" y="3330105"/>
            <a:ext cx="3415203" cy="695689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548565" y="9014314"/>
            <a:ext cx="3888763" cy="127268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3903890" y="8561139"/>
            <a:ext cx="1015680" cy="1825569"/>
          </a:xfrm>
          <a:prstGeom prst="rect">
            <a:avLst/>
          </a:prstGeom>
        </p:spPr>
      </p:pic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16611600" y="114300"/>
            <a:ext cx="1581824" cy="1581818"/>
            <a:chOff x="0" y="0"/>
            <a:chExt cx="6350000" cy="634997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3A10E3C1-2D33-2E42-98C9-7D6AE2269C3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022852" y="637504"/>
            <a:ext cx="13301813" cy="66199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3515097" y="5838313"/>
            <a:ext cx="4608514" cy="460851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1232731">
            <a:off x="1447269" y="6388287"/>
            <a:ext cx="2554947" cy="3154256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5400000">
            <a:off x="6335752" y="-658852"/>
            <a:ext cx="5257800" cy="1046170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15445" flipH="1">
            <a:off x="728284" y="4427053"/>
            <a:ext cx="3856415" cy="530091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0" y="8301115"/>
            <a:ext cx="5638800" cy="198588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3932269" y="3804434"/>
            <a:ext cx="3801046" cy="41148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1234195" y="-340676"/>
            <a:ext cx="7053805" cy="5889927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2565140" y="3804434"/>
            <a:ext cx="11143167" cy="3972948"/>
            <a:chOff x="0" y="0"/>
            <a:chExt cx="14857557" cy="5297264"/>
          </a:xfrm>
        </p:grpSpPr>
        <p:sp>
          <p:nvSpPr>
            <p:cNvPr id="8" name="TextBox 8"/>
            <p:cNvSpPr txBox="1"/>
            <p:nvPr/>
          </p:nvSpPr>
          <p:spPr>
            <a:xfrm>
              <a:off x="0" y="2125707"/>
              <a:ext cx="14857557" cy="31715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9849"/>
                </a:lnSpc>
              </a:pPr>
              <a:endParaRPr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400050"/>
              <a:ext cx="14857557" cy="251661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2945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0" name="Group 10"/>
          <p:cNvGrpSpPr>
            <a:grpSpLocks noChangeAspect="1"/>
          </p:cNvGrpSpPr>
          <p:nvPr/>
        </p:nvGrpSpPr>
        <p:grpSpPr>
          <a:xfrm>
            <a:off x="7899080" y="2875105"/>
            <a:ext cx="1581824" cy="1581818"/>
            <a:chOff x="0" y="0"/>
            <a:chExt cx="6350000" cy="634997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9DB0CEC8-D9C4-62F6-A928-794D81293CE1}"/>
              </a:ext>
            </a:extLst>
          </p:cNvPr>
          <p:cNvSpPr txBox="1"/>
          <p:nvPr/>
        </p:nvSpPr>
        <p:spPr>
          <a:xfrm>
            <a:off x="4698259" y="4995425"/>
            <a:ext cx="798346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>
                <a:solidFill>
                  <a:srgbClr val="FF3399"/>
                </a:solidFill>
                <a:latin typeface="Sigmar One" panose="00000500000000000000" pitchFamily="2" charset="0"/>
              </a:rPr>
              <a:t>Tiết 2</a:t>
            </a:r>
          </a:p>
        </p:txBody>
      </p:sp>
    </p:spTree>
    <p:extLst>
      <p:ext uri="{BB962C8B-B14F-4D97-AF65-F5344CB8AC3E}">
        <p14:creationId xmlns:p14="http://schemas.microsoft.com/office/powerpoint/2010/main" val="7243490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shape&#10;&#10;Description automatically generated">
            <a:extLst>
              <a:ext uri="{FF2B5EF4-FFF2-40B4-BE49-F238E27FC236}">
                <a16:creationId xmlns:a16="http://schemas.microsoft.com/office/drawing/2014/main" id="{3DDD3ED3-E0C0-0802-55DC-03DA7CBA3DA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7" r="1244" b="2604"/>
          <a:stretch/>
        </p:blipFill>
        <p:spPr>
          <a:xfrm>
            <a:off x="-43542" y="643"/>
            <a:ext cx="18364199" cy="1028635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2CBF365-2EA2-A798-6352-EE6BD4AA2D8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8345" b="46377"/>
          <a:stretch/>
        </p:blipFill>
        <p:spPr>
          <a:xfrm>
            <a:off x="152400" y="419100"/>
            <a:ext cx="5344885" cy="2819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0002645-0A5D-22EC-357C-2645234299D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21" t="50724" r="1740" b="-4347"/>
          <a:stretch/>
        </p:blipFill>
        <p:spPr>
          <a:xfrm>
            <a:off x="304800" y="3562350"/>
            <a:ext cx="17509524" cy="32003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B9939AD-A3BC-A917-A5F9-B899CC6306B9}"/>
              </a:ext>
            </a:extLst>
          </p:cNvPr>
          <p:cNvSpPr txBox="1"/>
          <p:nvPr/>
        </p:nvSpPr>
        <p:spPr>
          <a:xfrm>
            <a:off x="576028" y="6384708"/>
            <a:ext cx="44976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14 x 7 = 98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0CD225C-2FF1-47B6-BD58-2BA1C53A9884}"/>
              </a:ext>
            </a:extLst>
          </p:cNvPr>
          <p:cNvSpPr/>
          <p:nvPr/>
        </p:nvSpPr>
        <p:spPr>
          <a:xfrm>
            <a:off x="4038600" y="4381500"/>
            <a:ext cx="1295400" cy="1371600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/>
              <a:t>98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14BFF0D-F5B2-8D75-963E-52E597A652C0}"/>
              </a:ext>
            </a:extLst>
          </p:cNvPr>
          <p:cNvSpPr txBox="1"/>
          <p:nvPr/>
        </p:nvSpPr>
        <p:spPr>
          <a:xfrm>
            <a:off x="4419600" y="3144001"/>
            <a:ext cx="44976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10C1D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98 : 2 = 49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557CEE2-9091-C2A3-CD1A-01F3E187ABBE}"/>
              </a:ext>
            </a:extLst>
          </p:cNvPr>
          <p:cNvSpPr/>
          <p:nvPr/>
        </p:nvSpPr>
        <p:spPr>
          <a:xfrm>
            <a:off x="7551982" y="4381500"/>
            <a:ext cx="1295400" cy="1371600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/>
              <a:t>49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D658A66-5F10-68F6-062E-34DD126BAD2A}"/>
              </a:ext>
            </a:extLst>
          </p:cNvPr>
          <p:cNvSpPr txBox="1"/>
          <p:nvPr/>
        </p:nvSpPr>
        <p:spPr>
          <a:xfrm>
            <a:off x="9906000" y="6255602"/>
            <a:ext cx="44976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52 : 4 = 13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BE4D58A-2103-E507-AE7C-41D927FA57F9}"/>
              </a:ext>
            </a:extLst>
          </p:cNvPr>
          <p:cNvSpPr/>
          <p:nvPr/>
        </p:nvSpPr>
        <p:spPr>
          <a:xfrm>
            <a:off x="12926291" y="4375864"/>
            <a:ext cx="1295400" cy="1371600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/>
              <a:t>13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D5771D7-212A-47FB-5CF2-E3987A009CF4}"/>
              </a:ext>
            </a:extLst>
          </p:cNvPr>
          <p:cNvSpPr txBox="1"/>
          <p:nvPr/>
        </p:nvSpPr>
        <p:spPr>
          <a:xfrm>
            <a:off x="13499428" y="3051738"/>
            <a:ext cx="44976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13 x 3 = 39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B2BE138-6D54-98E2-1947-81C29FFCDBB5}"/>
              </a:ext>
            </a:extLst>
          </p:cNvPr>
          <p:cNvSpPr/>
          <p:nvPr/>
        </p:nvSpPr>
        <p:spPr>
          <a:xfrm>
            <a:off x="16383000" y="4393347"/>
            <a:ext cx="1295400" cy="1371600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/>
              <a:t>39</a:t>
            </a:r>
          </a:p>
        </p:txBody>
      </p:sp>
    </p:spTree>
    <p:extLst>
      <p:ext uri="{BB962C8B-B14F-4D97-AF65-F5344CB8AC3E}">
        <p14:creationId xmlns:p14="http://schemas.microsoft.com/office/powerpoint/2010/main" val="30319562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10" grpId="0"/>
      <p:bldP spid="11" grpId="0" animBg="1"/>
      <p:bldP spid="12" grpId="0"/>
      <p:bldP spid="13" grpId="0" animBg="1"/>
      <p:bldP spid="14" grpId="0"/>
      <p:bldP spid="1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shape&#10;&#10;Description automatically generated">
            <a:extLst>
              <a:ext uri="{FF2B5EF4-FFF2-40B4-BE49-F238E27FC236}">
                <a16:creationId xmlns:a16="http://schemas.microsoft.com/office/drawing/2014/main" id="{BB5353BD-D014-6D83-B3ED-BB60B46FBBE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7" r="1244" b="2604"/>
          <a:stretch/>
        </p:blipFill>
        <p:spPr>
          <a:xfrm>
            <a:off x="-43542" y="643"/>
            <a:ext cx="18364199" cy="1028635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7A7B734-BAE0-0698-7EA5-47A9DA36B46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69318"/>
          <a:stretch/>
        </p:blipFill>
        <p:spPr>
          <a:xfrm>
            <a:off x="152400" y="1943100"/>
            <a:ext cx="17526000" cy="2362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D1B4848-F996-9A14-E515-B303FEECDC4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-1" r="68345" b="65218"/>
          <a:stretch/>
        </p:blipFill>
        <p:spPr>
          <a:xfrm>
            <a:off x="152400" y="419100"/>
            <a:ext cx="5344885" cy="1828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DA65E7B-A9C0-9D9C-8DBA-52E1472EA8D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01" t="29692" r="2982" b="-6893"/>
          <a:stretch/>
        </p:blipFill>
        <p:spPr>
          <a:xfrm>
            <a:off x="381000" y="4077342"/>
            <a:ext cx="17983200" cy="64001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Arrow: Curved Down 8">
            <a:extLst>
              <a:ext uri="{FF2B5EF4-FFF2-40B4-BE49-F238E27FC236}">
                <a16:creationId xmlns:a16="http://schemas.microsoft.com/office/drawing/2014/main" id="{E39FBF40-68AF-59B8-5D39-2D5266CA7A1D}"/>
              </a:ext>
            </a:extLst>
          </p:cNvPr>
          <p:cNvSpPr/>
          <p:nvPr/>
        </p:nvSpPr>
        <p:spPr>
          <a:xfrm rot="20572467">
            <a:off x="6581534" y="4647187"/>
            <a:ext cx="3276600" cy="685800"/>
          </a:xfrm>
          <a:prstGeom prst="curvedDown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E9908FCB-8DF8-7E26-F081-71AAB8A9A055}"/>
              </a:ext>
            </a:extLst>
          </p:cNvPr>
          <p:cNvSpPr/>
          <p:nvPr/>
        </p:nvSpPr>
        <p:spPr>
          <a:xfrm>
            <a:off x="10058400" y="4457700"/>
            <a:ext cx="1219200" cy="91440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FF0000"/>
                </a:solidFill>
              </a:rPr>
              <a:t>60</a:t>
            </a:r>
          </a:p>
        </p:txBody>
      </p:sp>
      <p:sp>
        <p:nvSpPr>
          <p:cNvPr id="11" name="Arrow: Curved Down 10">
            <a:extLst>
              <a:ext uri="{FF2B5EF4-FFF2-40B4-BE49-F238E27FC236}">
                <a16:creationId xmlns:a16="http://schemas.microsoft.com/office/drawing/2014/main" id="{196CE312-6058-9EA9-B23D-41D1AAA58C1B}"/>
              </a:ext>
            </a:extLst>
          </p:cNvPr>
          <p:cNvSpPr/>
          <p:nvPr/>
        </p:nvSpPr>
        <p:spPr>
          <a:xfrm rot="471246">
            <a:off x="11398945" y="4465641"/>
            <a:ext cx="3276600" cy="685800"/>
          </a:xfrm>
          <a:prstGeom prst="curvedDown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D9B29674-8A13-C40E-45E4-758B93221502}"/>
              </a:ext>
            </a:extLst>
          </p:cNvPr>
          <p:cNvSpPr/>
          <p:nvPr/>
        </p:nvSpPr>
        <p:spPr>
          <a:xfrm>
            <a:off x="14610378" y="4914900"/>
            <a:ext cx="1219200" cy="91440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FF0000"/>
                </a:solidFill>
              </a:rPr>
              <a:t>240</a:t>
            </a:r>
          </a:p>
        </p:txBody>
      </p:sp>
      <p:sp>
        <p:nvSpPr>
          <p:cNvPr id="13" name="Multiplication Sign 12">
            <a:extLst>
              <a:ext uri="{FF2B5EF4-FFF2-40B4-BE49-F238E27FC236}">
                <a16:creationId xmlns:a16="http://schemas.microsoft.com/office/drawing/2014/main" id="{71256D4E-A632-FCC2-7BAF-F343279D7D96}"/>
              </a:ext>
            </a:extLst>
          </p:cNvPr>
          <p:cNvSpPr/>
          <p:nvPr/>
        </p:nvSpPr>
        <p:spPr>
          <a:xfrm>
            <a:off x="15697200" y="4076700"/>
            <a:ext cx="1905000" cy="1295400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5" name="Arrow: Curved Up 14">
            <a:extLst>
              <a:ext uri="{FF2B5EF4-FFF2-40B4-BE49-F238E27FC236}">
                <a16:creationId xmlns:a16="http://schemas.microsoft.com/office/drawing/2014/main" id="{EC3E6278-AAB0-5A4B-445E-3D41E8EA1F78}"/>
              </a:ext>
            </a:extLst>
          </p:cNvPr>
          <p:cNvSpPr/>
          <p:nvPr/>
        </p:nvSpPr>
        <p:spPr>
          <a:xfrm rot="20820945">
            <a:off x="7544834" y="6306674"/>
            <a:ext cx="3333268" cy="1066799"/>
          </a:xfrm>
          <a:prstGeom prst="curvedUpArrow">
            <a:avLst/>
          </a:prstGeom>
          <a:solidFill>
            <a:srgbClr val="FF0000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26C1D80F-3A5B-E8E5-662E-FCE2A1E282BF}"/>
              </a:ext>
            </a:extLst>
          </p:cNvPr>
          <p:cNvSpPr/>
          <p:nvPr/>
        </p:nvSpPr>
        <p:spPr>
          <a:xfrm>
            <a:off x="10435591" y="5060539"/>
            <a:ext cx="1219200" cy="91440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17" name="Arrow: Curved Up 16">
            <a:extLst>
              <a:ext uri="{FF2B5EF4-FFF2-40B4-BE49-F238E27FC236}">
                <a16:creationId xmlns:a16="http://schemas.microsoft.com/office/drawing/2014/main" id="{83F445BF-95EA-6B38-3C98-C19847525177}"/>
              </a:ext>
            </a:extLst>
          </p:cNvPr>
          <p:cNvSpPr/>
          <p:nvPr/>
        </p:nvSpPr>
        <p:spPr>
          <a:xfrm rot="21132307">
            <a:off x="11239047" y="5704034"/>
            <a:ext cx="3948862" cy="1066799"/>
          </a:xfrm>
          <a:prstGeom prst="curvedUp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6BCE26B2-A7D2-B855-B095-2870D08C2A02}"/>
              </a:ext>
            </a:extLst>
          </p:cNvPr>
          <p:cNvSpPr/>
          <p:nvPr/>
        </p:nvSpPr>
        <p:spPr>
          <a:xfrm>
            <a:off x="14897714" y="5502335"/>
            <a:ext cx="1219200" cy="91440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FF0000"/>
                </a:solidFill>
              </a:rPr>
              <a:t>40</a:t>
            </a:r>
          </a:p>
        </p:txBody>
      </p:sp>
      <p:sp>
        <p:nvSpPr>
          <p:cNvPr id="20" name="Arrow: Curved Up 19">
            <a:extLst>
              <a:ext uri="{FF2B5EF4-FFF2-40B4-BE49-F238E27FC236}">
                <a16:creationId xmlns:a16="http://schemas.microsoft.com/office/drawing/2014/main" id="{9177762A-AC35-05B5-2BC8-B94E003E0878}"/>
              </a:ext>
            </a:extLst>
          </p:cNvPr>
          <p:cNvSpPr/>
          <p:nvPr/>
        </p:nvSpPr>
        <p:spPr>
          <a:xfrm rot="188266">
            <a:off x="6906628" y="8396237"/>
            <a:ext cx="4107170" cy="1259548"/>
          </a:xfrm>
          <a:prstGeom prst="curvedUpArrow">
            <a:avLst/>
          </a:prstGeom>
          <a:solidFill>
            <a:srgbClr val="FFFF00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34272F89-CC40-A9C7-B701-5D177C68EA99}"/>
              </a:ext>
            </a:extLst>
          </p:cNvPr>
          <p:cNvSpPr/>
          <p:nvPr/>
        </p:nvSpPr>
        <p:spPr>
          <a:xfrm>
            <a:off x="11004587" y="8343900"/>
            <a:ext cx="1219200" cy="91440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22" name="Arrow: Curved Up 21">
            <a:extLst>
              <a:ext uri="{FF2B5EF4-FFF2-40B4-BE49-F238E27FC236}">
                <a16:creationId xmlns:a16="http://schemas.microsoft.com/office/drawing/2014/main" id="{7D7FA793-22CA-1D03-E732-896A2297C7EE}"/>
              </a:ext>
            </a:extLst>
          </p:cNvPr>
          <p:cNvSpPr/>
          <p:nvPr/>
        </p:nvSpPr>
        <p:spPr>
          <a:xfrm rot="20314453">
            <a:off x="12620494" y="7306367"/>
            <a:ext cx="4107170" cy="1259548"/>
          </a:xfrm>
          <a:prstGeom prst="curvedUpArrow">
            <a:avLst/>
          </a:prstGeom>
          <a:solidFill>
            <a:srgbClr val="FFFF00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7A51DC46-5454-C559-92FC-00E1D8B85F6F}"/>
              </a:ext>
            </a:extLst>
          </p:cNvPr>
          <p:cNvSpPr/>
          <p:nvPr/>
        </p:nvSpPr>
        <p:spPr>
          <a:xfrm>
            <a:off x="15915562" y="5731972"/>
            <a:ext cx="1219200" cy="91440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FF0000"/>
                </a:solidFill>
              </a:rPr>
              <a:t>24</a:t>
            </a:r>
          </a:p>
        </p:txBody>
      </p:sp>
      <p:sp>
        <p:nvSpPr>
          <p:cNvPr id="24" name="Multiplication Sign 23">
            <a:extLst>
              <a:ext uri="{FF2B5EF4-FFF2-40B4-BE49-F238E27FC236}">
                <a16:creationId xmlns:a16="http://schemas.microsoft.com/office/drawing/2014/main" id="{A71C7328-73E6-86AC-2014-3BCAF8FD1438}"/>
              </a:ext>
            </a:extLst>
          </p:cNvPr>
          <p:cNvSpPr/>
          <p:nvPr/>
        </p:nvSpPr>
        <p:spPr>
          <a:xfrm>
            <a:off x="16449458" y="4779127"/>
            <a:ext cx="1905000" cy="1295400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9034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3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4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4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4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4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4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4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4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4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4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0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5" grpId="0" animBg="1"/>
      <p:bldP spid="16" grpId="0" animBg="1"/>
      <p:bldP spid="17" grpId="0" animBg="1"/>
      <p:bldP spid="18" grpId="0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4" grpId="2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shape&#10;&#10;Description automatically generated">
            <a:extLst>
              <a:ext uri="{FF2B5EF4-FFF2-40B4-BE49-F238E27FC236}">
                <a16:creationId xmlns:a16="http://schemas.microsoft.com/office/drawing/2014/main" id="{7B5844BF-7960-E59E-6147-6490536319E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7" r="1244" b="2604"/>
          <a:stretch/>
        </p:blipFill>
        <p:spPr>
          <a:xfrm>
            <a:off x="-43542" y="643"/>
            <a:ext cx="18364199" cy="1028635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313047D-AC42-A6B4-711D-97A6E06B42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1932881"/>
            <a:ext cx="17602200" cy="21773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E87462F-0164-E3B6-AB9F-0EEE13811D2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-1" r="68345" b="65218"/>
          <a:stretch/>
        </p:blipFill>
        <p:spPr>
          <a:xfrm>
            <a:off x="152400" y="342900"/>
            <a:ext cx="5344885" cy="1828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714A5EC-9CB1-BE24-0BDF-C14C4AD944A9}"/>
              </a:ext>
            </a:extLst>
          </p:cNvPr>
          <p:cNvSpPr txBox="1"/>
          <p:nvPr/>
        </p:nvSpPr>
        <p:spPr>
          <a:xfrm>
            <a:off x="2514600" y="4103938"/>
            <a:ext cx="12496800" cy="4517886"/>
          </a:xfrm>
          <a:prstGeom prst="foldedCorner">
            <a:avLst/>
          </a:prstGeom>
          <a:solidFill>
            <a:schemeClr val="accent5">
              <a:lumMod val="20000"/>
              <a:lumOff val="80000"/>
            </a:schemeClr>
          </a:solidFill>
          <a:ln w="76200">
            <a:solidFill>
              <a:srgbClr val="00B050"/>
            </a:solidFill>
            <a:prstDash val="dashDot"/>
            <a:headEnd type="diamond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solidFill>
                  <a:srgbClr val="F89C1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Bài giải</a:t>
            </a:r>
          </a:p>
          <a:p>
            <a:pPr algn="ctr"/>
            <a:r>
              <a:rPr lang="en-US" sz="6000" b="1">
                <a:solidFill>
                  <a:srgbClr val="F89C1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Mai còn lại số bút màu là:</a:t>
            </a:r>
          </a:p>
          <a:p>
            <a:pPr algn="ctr"/>
            <a:r>
              <a:rPr lang="en-US" sz="6000" b="1">
                <a:solidFill>
                  <a:srgbClr val="F89C1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28 : 4 = 7 ( chiếc)</a:t>
            </a:r>
          </a:p>
          <a:p>
            <a:pPr algn="ctr"/>
            <a:r>
              <a:rPr lang="en-US" sz="6000" b="1">
                <a:solidFill>
                  <a:srgbClr val="F89C1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Đáp số: 4 chiếc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0C74C09-B529-355C-4554-3C9D079F1EC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-1" r="68345" b="65218"/>
          <a:stretch/>
        </p:blipFill>
        <p:spPr>
          <a:xfrm>
            <a:off x="304800" y="495300"/>
            <a:ext cx="5344885" cy="1828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997717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shape&#10;&#10;Description automatically generated">
            <a:extLst>
              <a:ext uri="{FF2B5EF4-FFF2-40B4-BE49-F238E27FC236}">
                <a16:creationId xmlns:a16="http://schemas.microsoft.com/office/drawing/2014/main" id="{BD3715C2-67AE-9C92-F7CE-77C52074EE0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7" r="1244" b="2604"/>
          <a:stretch/>
        </p:blipFill>
        <p:spPr>
          <a:xfrm>
            <a:off x="-43542" y="643"/>
            <a:ext cx="18364199" cy="1028635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3035098-D142-E9B8-E64F-120F8F5408A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754"/>
          <a:stretch/>
        </p:blipFill>
        <p:spPr>
          <a:xfrm>
            <a:off x="152400" y="2172022"/>
            <a:ext cx="14935200" cy="80006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8062F4C-B1FD-5C96-A4DB-C53A7437973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-1" r="68345" b="65218"/>
          <a:stretch/>
        </p:blipFill>
        <p:spPr>
          <a:xfrm>
            <a:off x="152400" y="495300"/>
            <a:ext cx="5344885" cy="1828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Cloud 7">
            <a:extLst>
              <a:ext uri="{FF2B5EF4-FFF2-40B4-BE49-F238E27FC236}">
                <a16:creationId xmlns:a16="http://schemas.microsoft.com/office/drawing/2014/main" id="{D1E18B8A-4309-FFE6-4ADF-2A5213061F2B}"/>
              </a:ext>
            </a:extLst>
          </p:cNvPr>
          <p:cNvSpPr/>
          <p:nvPr/>
        </p:nvSpPr>
        <p:spPr>
          <a:xfrm>
            <a:off x="3886200" y="3983182"/>
            <a:ext cx="762000" cy="990278"/>
          </a:xfrm>
          <a:prstGeom prst="cloud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/>
              <a:t>9</a:t>
            </a:r>
          </a:p>
        </p:txBody>
      </p:sp>
      <p:sp>
        <p:nvSpPr>
          <p:cNvPr id="9" name="Cloud 8">
            <a:extLst>
              <a:ext uri="{FF2B5EF4-FFF2-40B4-BE49-F238E27FC236}">
                <a16:creationId xmlns:a16="http://schemas.microsoft.com/office/drawing/2014/main" id="{2BE8DA65-30D4-AE14-FFED-28CEE90FCDFB}"/>
              </a:ext>
            </a:extLst>
          </p:cNvPr>
          <p:cNvSpPr/>
          <p:nvPr/>
        </p:nvSpPr>
        <p:spPr>
          <a:xfrm>
            <a:off x="5257800" y="6057900"/>
            <a:ext cx="762000" cy="990278"/>
          </a:xfrm>
          <a:prstGeom prst="cloud">
            <a:avLst/>
          </a:prstGeom>
          <a:solidFill>
            <a:srgbClr val="FF66FF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/>
              <a:t>8</a:t>
            </a:r>
          </a:p>
        </p:txBody>
      </p:sp>
      <p:sp>
        <p:nvSpPr>
          <p:cNvPr id="10" name="Cloud 9">
            <a:extLst>
              <a:ext uri="{FF2B5EF4-FFF2-40B4-BE49-F238E27FC236}">
                <a16:creationId xmlns:a16="http://schemas.microsoft.com/office/drawing/2014/main" id="{4BA303A9-6B30-0FAD-1257-D89729074B26}"/>
              </a:ext>
            </a:extLst>
          </p:cNvPr>
          <p:cNvSpPr/>
          <p:nvPr/>
        </p:nvSpPr>
        <p:spPr>
          <a:xfrm>
            <a:off x="8915400" y="5829300"/>
            <a:ext cx="762000" cy="990278"/>
          </a:xfrm>
          <a:prstGeom prst="cloud">
            <a:avLst/>
          </a:prstGeom>
          <a:solidFill>
            <a:srgbClr val="10C1D7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963795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5" name="Rectangle 2054">
            <a:extLst>
              <a:ext uri="{FF2B5EF4-FFF2-40B4-BE49-F238E27FC236}">
                <a16:creationId xmlns:a16="http://schemas.microsoft.com/office/drawing/2014/main" id="{22F15A2D-2324-487D-A02A-BF46C5C580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7" name="Freeform: Shape 2056">
            <a:extLst>
              <a:ext uri="{FF2B5EF4-FFF2-40B4-BE49-F238E27FC236}">
                <a16:creationId xmlns:a16="http://schemas.microsoft.com/office/drawing/2014/main" id="{17A7F34E-D418-47E2-9F86-2C45BBC312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2598" y="482599"/>
            <a:ext cx="17320242" cy="9321801"/>
          </a:xfrm>
          <a:custGeom>
            <a:avLst/>
            <a:gdLst>
              <a:gd name="connsiteX0" fmla="*/ 0 w 11546828"/>
              <a:gd name="connsiteY0" fmla="*/ 0 h 6214534"/>
              <a:gd name="connsiteX1" fmla="*/ 7965430 w 11546828"/>
              <a:gd name="connsiteY1" fmla="*/ 0 h 6214534"/>
              <a:gd name="connsiteX2" fmla="*/ 7965430 w 11546828"/>
              <a:gd name="connsiteY2" fmla="*/ 1786 h 6214534"/>
              <a:gd name="connsiteX3" fmla="*/ 11546828 w 11546828"/>
              <a:gd name="connsiteY3" fmla="*/ 1786 h 6214534"/>
              <a:gd name="connsiteX4" fmla="*/ 11546828 w 11546828"/>
              <a:gd name="connsiteY4" fmla="*/ 2866740 h 6214534"/>
              <a:gd name="connsiteX5" fmla="*/ 11225095 w 11546828"/>
              <a:gd name="connsiteY5" fmla="*/ 3179536 h 6214534"/>
              <a:gd name="connsiteX6" fmla="*/ 11225095 w 11546828"/>
              <a:gd name="connsiteY6" fmla="*/ 301542 h 6214534"/>
              <a:gd name="connsiteX7" fmla="*/ 320042 w 11546828"/>
              <a:gd name="connsiteY7" fmla="*/ 301542 h 6214534"/>
              <a:gd name="connsiteX8" fmla="*/ 320042 w 11546828"/>
              <a:gd name="connsiteY8" fmla="*/ 5909424 h 6214534"/>
              <a:gd name="connsiteX9" fmla="*/ 8417210 w 11546828"/>
              <a:gd name="connsiteY9" fmla="*/ 5909424 h 6214534"/>
              <a:gd name="connsiteX10" fmla="*/ 8103383 w 11546828"/>
              <a:gd name="connsiteY10" fmla="*/ 6214534 h 6214534"/>
              <a:gd name="connsiteX11" fmla="*/ 7222929 w 11546828"/>
              <a:gd name="connsiteY11" fmla="*/ 6214534 h 6214534"/>
              <a:gd name="connsiteX12" fmla="*/ 7222929 w 11546828"/>
              <a:gd name="connsiteY12" fmla="*/ 6212748 h 6214534"/>
              <a:gd name="connsiteX13" fmla="*/ 0 w 11546828"/>
              <a:gd name="connsiteY13" fmla="*/ 6212748 h 6214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546828" h="6214534">
                <a:moveTo>
                  <a:pt x="0" y="0"/>
                </a:moveTo>
                <a:lnTo>
                  <a:pt x="7965430" y="0"/>
                </a:lnTo>
                <a:lnTo>
                  <a:pt x="7965430" y="1786"/>
                </a:lnTo>
                <a:lnTo>
                  <a:pt x="11546828" y="1786"/>
                </a:lnTo>
                <a:lnTo>
                  <a:pt x="11546828" y="2866740"/>
                </a:lnTo>
                <a:lnTo>
                  <a:pt x="11225095" y="3179536"/>
                </a:lnTo>
                <a:lnTo>
                  <a:pt x="11225095" y="301542"/>
                </a:lnTo>
                <a:lnTo>
                  <a:pt x="320042" y="301542"/>
                </a:lnTo>
                <a:lnTo>
                  <a:pt x="320042" y="5909424"/>
                </a:lnTo>
                <a:lnTo>
                  <a:pt x="8417210" y="5909424"/>
                </a:lnTo>
                <a:lnTo>
                  <a:pt x="8103383" y="6214534"/>
                </a:lnTo>
                <a:lnTo>
                  <a:pt x="7222929" y="6214534"/>
                </a:lnTo>
                <a:lnTo>
                  <a:pt x="7222929" y="6212748"/>
                </a:lnTo>
                <a:lnTo>
                  <a:pt x="0" y="6212748"/>
                </a:lnTo>
                <a:close/>
              </a:path>
            </a:pathLst>
          </a:custGeom>
          <a:solidFill>
            <a:schemeClr val="tx1">
              <a:lumMod val="50000"/>
              <a:lumOff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59" name="Right Triangle 2058">
            <a:extLst>
              <a:ext uri="{FF2B5EF4-FFF2-40B4-BE49-F238E27FC236}">
                <a16:creationId xmlns:a16="http://schemas.microsoft.com/office/drawing/2014/main" id="{2AEAFA59-923A-4F54-8B49-44C970BCC3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2865080" y="5003800"/>
            <a:ext cx="4937760" cy="48006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050" name="Picture 2" descr="Hình nền Khủng Long cute dễ thương đáng yêu">
            <a:extLst>
              <a:ext uri="{FF2B5EF4-FFF2-40B4-BE49-F238E27FC236}">
                <a16:creationId xmlns:a16="http://schemas.microsoft.com/office/drawing/2014/main" id="{BDA75430-F14C-8E27-169F-9267986C60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90601" y="1485900"/>
            <a:ext cx="7315200" cy="7150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38C56B0-FF13-A875-3522-863C6BFB9BC6}"/>
              </a:ext>
            </a:extLst>
          </p:cNvPr>
          <p:cNvSpPr txBox="1"/>
          <p:nvPr/>
        </p:nvSpPr>
        <p:spPr>
          <a:xfrm>
            <a:off x="7692360" y="3953208"/>
            <a:ext cx="9906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>
                <a:solidFill>
                  <a:srgbClr val="7030A0"/>
                </a:solidFill>
                <a:latin typeface="Sigmar One" panose="00000500000000000000" pitchFamily="2" charset="0"/>
              </a:rPr>
              <a:t>Hẹn gặp lại các em!</a:t>
            </a:r>
          </a:p>
        </p:txBody>
      </p:sp>
    </p:spTree>
    <p:extLst>
      <p:ext uri="{BB962C8B-B14F-4D97-AF65-F5344CB8AC3E}">
        <p14:creationId xmlns:p14="http://schemas.microsoft.com/office/powerpoint/2010/main" val="232492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0C1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400000">
            <a:off x="6335752" y="-658852"/>
            <a:ext cx="5257800" cy="1046170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15445" flipH="1">
            <a:off x="728284" y="4427053"/>
            <a:ext cx="3856415" cy="530091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0" y="8301115"/>
            <a:ext cx="5638800" cy="198588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3932269" y="3804434"/>
            <a:ext cx="3801046" cy="41148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1234195" y="-340676"/>
            <a:ext cx="7053805" cy="5889927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2565140" y="3804434"/>
            <a:ext cx="11143167" cy="3972948"/>
            <a:chOff x="0" y="0"/>
            <a:chExt cx="14857557" cy="5297264"/>
          </a:xfrm>
        </p:grpSpPr>
        <p:sp>
          <p:nvSpPr>
            <p:cNvPr id="8" name="TextBox 8"/>
            <p:cNvSpPr txBox="1"/>
            <p:nvPr/>
          </p:nvSpPr>
          <p:spPr>
            <a:xfrm>
              <a:off x="0" y="2125707"/>
              <a:ext cx="14857557" cy="31715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9849"/>
                </a:lnSpc>
              </a:pPr>
              <a:endParaRPr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400050"/>
              <a:ext cx="14857557" cy="251661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2945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0" name="Group 10"/>
          <p:cNvGrpSpPr>
            <a:grpSpLocks noChangeAspect="1"/>
          </p:cNvGrpSpPr>
          <p:nvPr/>
        </p:nvGrpSpPr>
        <p:grpSpPr>
          <a:xfrm>
            <a:off x="7899080" y="2875105"/>
            <a:ext cx="1581824" cy="1581818"/>
            <a:chOff x="0" y="0"/>
            <a:chExt cx="6350000" cy="634997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9DB0CEC8-D9C4-62F6-A928-794D81293CE1}"/>
              </a:ext>
            </a:extLst>
          </p:cNvPr>
          <p:cNvSpPr txBox="1"/>
          <p:nvPr/>
        </p:nvSpPr>
        <p:spPr>
          <a:xfrm>
            <a:off x="5198721" y="4874981"/>
            <a:ext cx="798346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>
                <a:solidFill>
                  <a:srgbClr val="FF3399"/>
                </a:solidFill>
                <a:latin typeface="Sigmar One" panose="00000500000000000000" pitchFamily="2" charset="0"/>
              </a:rPr>
              <a:t>Khởi động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6D51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5518" y="720090"/>
            <a:ext cx="16856964" cy="884682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f You're Happy - Super Simple Songs">
            <a:hlinkClick r:id="" action="ppaction://media"/>
            <a:extLst>
              <a:ext uri="{FF2B5EF4-FFF2-40B4-BE49-F238E27FC236}">
                <a16:creationId xmlns:a16="http://schemas.microsoft.com/office/drawing/2014/main" id="{5A9A42C0-4EA7-5849-69FA-468E433E6F8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15518" y="769164"/>
            <a:ext cx="16856964" cy="8797746"/>
          </a:xfrm>
          <a:prstGeom prst="rect">
            <a:avLst/>
          </a:prstGeom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D074890F-06C9-D947-DD15-90EA591929D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5345447" y="4539920"/>
            <a:ext cx="2942553" cy="4718380"/>
          </a:xfrm>
          <a:prstGeom prst="rect">
            <a:avLst/>
          </a:prstGeom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859E4964-8DB2-0B79-EBA3-79EF9B83029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-922257" y="4292911"/>
            <a:ext cx="2942553" cy="5994089"/>
          </a:xfrm>
          <a:prstGeom prst="rect">
            <a:avLst/>
          </a:prstGeom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F9439A81-2FDC-1928-3389-1E20B48904D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4624183" y="6947399"/>
            <a:ext cx="3499427" cy="3499427"/>
          </a:xfrm>
          <a:prstGeom prst="rect">
            <a:avLst/>
          </a:prstGeom>
        </p:spPr>
      </p:pic>
      <p:pic>
        <p:nvPicPr>
          <p:cNvPr id="10" name="Picture 5">
            <a:extLst>
              <a:ext uri="{FF2B5EF4-FFF2-40B4-BE49-F238E27FC236}">
                <a16:creationId xmlns:a16="http://schemas.microsoft.com/office/drawing/2014/main" id="{4D421620-5CB1-01AD-CCC7-68749DACD6A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1232731">
            <a:off x="1279878" y="7311875"/>
            <a:ext cx="1649317" cy="2036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529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0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5400000">
            <a:off x="6335752" y="-658852"/>
            <a:ext cx="5257800" cy="1046170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15445" flipH="1">
            <a:off x="728284" y="4427053"/>
            <a:ext cx="3856415" cy="530091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0" y="8301115"/>
            <a:ext cx="5638800" cy="198588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3932269" y="3804434"/>
            <a:ext cx="3801046" cy="41148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1234195" y="-340676"/>
            <a:ext cx="7053805" cy="5889927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2565140" y="3804434"/>
            <a:ext cx="11143167" cy="3972948"/>
            <a:chOff x="0" y="0"/>
            <a:chExt cx="14857557" cy="5297264"/>
          </a:xfrm>
        </p:grpSpPr>
        <p:sp>
          <p:nvSpPr>
            <p:cNvPr id="8" name="TextBox 8"/>
            <p:cNvSpPr txBox="1"/>
            <p:nvPr/>
          </p:nvSpPr>
          <p:spPr>
            <a:xfrm>
              <a:off x="0" y="2125707"/>
              <a:ext cx="14857557" cy="31715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9849"/>
                </a:lnSpc>
              </a:pPr>
              <a:endParaRPr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400050"/>
              <a:ext cx="14857557" cy="251661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2945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0" name="Group 10"/>
          <p:cNvGrpSpPr>
            <a:grpSpLocks noChangeAspect="1"/>
          </p:cNvGrpSpPr>
          <p:nvPr/>
        </p:nvGrpSpPr>
        <p:grpSpPr>
          <a:xfrm>
            <a:off x="7899080" y="2875105"/>
            <a:ext cx="1581824" cy="1581818"/>
            <a:chOff x="0" y="0"/>
            <a:chExt cx="6350000" cy="634997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9DB0CEC8-D9C4-62F6-A928-794D81293CE1}"/>
              </a:ext>
            </a:extLst>
          </p:cNvPr>
          <p:cNvSpPr txBox="1"/>
          <p:nvPr/>
        </p:nvSpPr>
        <p:spPr>
          <a:xfrm>
            <a:off x="4698259" y="4995425"/>
            <a:ext cx="798346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>
                <a:solidFill>
                  <a:srgbClr val="FF3399"/>
                </a:solidFill>
                <a:latin typeface="Sigmar One" panose="00000500000000000000" pitchFamily="2" charset="0"/>
              </a:rPr>
              <a:t>Tiết 1</a:t>
            </a:r>
          </a:p>
        </p:txBody>
      </p:sp>
    </p:spTree>
    <p:extLst>
      <p:ext uri="{BB962C8B-B14F-4D97-AF65-F5344CB8AC3E}">
        <p14:creationId xmlns:p14="http://schemas.microsoft.com/office/powerpoint/2010/main" val="509223090"/>
      </p:ext>
    </p:extLst>
  </p:cSld>
  <p:clrMapOvr>
    <a:masterClrMapping/>
  </p:clrMapOvr>
  <p:transition spd="slow">
    <p:randomBar dir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400000">
            <a:off x="6335752" y="-658852"/>
            <a:ext cx="5257800" cy="1046170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15445" flipH="1">
            <a:off x="728284" y="4427053"/>
            <a:ext cx="3856415" cy="530091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0" y="8301115"/>
            <a:ext cx="5638800" cy="198588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3932269" y="3804434"/>
            <a:ext cx="3801046" cy="41148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1234195" y="-340676"/>
            <a:ext cx="7053805" cy="5889927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2565140" y="3804434"/>
            <a:ext cx="11143167" cy="3972948"/>
            <a:chOff x="0" y="0"/>
            <a:chExt cx="14857557" cy="5297264"/>
          </a:xfrm>
        </p:grpSpPr>
        <p:sp>
          <p:nvSpPr>
            <p:cNvPr id="8" name="TextBox 8"/>
            <p:cNvSpPr txBox="1"/>
            <p:nvPr/>
          </p:nvSpPr>
          <p:spPr>
            <a:xfrm>
              <a:off x="0" y="2125707"/>
              <a:ext cx="14857557" cy="31715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9849"/>
                </a:lnSpc>
              </a:pPr>
              <a:endParaRPr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400050"/>
              <a:ext cx="14857557" cy="251661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2945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0" name="Group 10"/>
          <p:cNvGrpSpPr>
            <a:grpSpLocks noChangeAspect="1"/>
          </p:cNvGrpSpPr>
          <p:nvPr/>
        </p:nvGrpSpPr>
        <p:grpSpPr>
          <a:xfrm>
            <a:off x="7899080" y="2875105"/>
            <a:ext cx="1581824" cy="1581818"/>
            <a:chOff x="0" y="0"/>
            <a:chExt cx="6350000" cy="634997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9DB0CEC8-D9C4-62F6-A928-794D81293CE1}"/>
              </a:ext>
            </a:extLst>
          </p:cNvPr>
          <p:cNvSpPr txBox="1"/>
          <p:nvPr/>
        </p:nvSpPr>
        <p:spPr>
          <a:xfrm>
            <a:off x="4698259" y="4995425"/>
            <a:ext cx="798346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>
                <a:solidFill>
                  <a:srgbClr val="FF3399"/>
                </a:solidFill>
                <a:latin typeface="Sigmar One" panose="00000500000000000000" pitchFamily="2" charset="0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4258280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0C1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0501"/>
          <a:stretch>
            <a:fillRect/>
          </a:stretch>
        </p:blipFill>
        <p:spPr>
          <a:xfrm rot="-5400000">
            <a:off x="4321625" y="-3779034"/>
            <a:ext cx="9720950" cy="177546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320666" y="7694295"/>
            <a:ext cx="3819054" cy="279832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656957" y="6972300"/>
            <a:ext cx="2631042" cy="3314700"/>
          </a:xfrm>
          <a:prstGeom prst="rect">
            <a:avLst/>
          </a:prstGeom>
        </p:spPr>
      </p:pic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16301502" y="237791"/>
            <a:ext cx="1581824" cy="1581818"/>
            <a:chOff x="0" y="0"/>
            <a:chExt cx="6350000" cy="634997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83B2A4A1-85E0-C2D4-60E4-0CEDDA4E883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1524" y="2207493"/>
            <a:ext cx="6287599" cy="31347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12892B0-A7DA-452E-DB8D-C20C958D6F3A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6404"/>
          <a:stretch/>
        </p:blipFill>
        <p:spPr>
          <a:xfrm>
            <a:off x="7214541" y="2017593"/>
            <a:ext cx="4268725" cy="3276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2C9B348-6D11-C7E8-5C54-6FE01289F02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459021" y="2367622"/>
            <a:ext cx="5801121" cy="27733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0CD84F0-AB97-C931-67B3-FBB125230C3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847788" y="5301937"/>
            <a:ext cx="9753600" cy="40201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8" name="Speech Bubble: Oval 17">
            <a:extLst>
              <a:ext uri="{FF2B5EF4-FFF2-40B4-BE49-F238E27FC236}">
                <a16:creationId xmlns:a16="http://schemas.microsoft.com/office/drawing/2014/main" id="{3A8C2CDC-D856-903A-1EA0-AA74960D7418}"/>
              </a:ext>
            </a:extLst>
          </p:cNvPr>
          <p:cNvSpPr/>
          <p:nvPr/>
        </p:nvSpPr>
        <p:spPr>
          <a:xfrm>
            <a:off x="9452399" y="473598"/>
            <a:ext cx="6400800" cy="1566731"/>
          </a:xfrm>
          <a:prstGeom prst="wedgeEllipseCallou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latin typeface="Gluten" pitchFamily="2" charset="0"/>
              </a:rPr>
              <a:t>Giảm số thỏ đi 3 lần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06A5A77-0EB7-8916-A773-5C1BE015FF44}"/>
              </a:ext>
            </a:extLst>
          </p:cNvPr>
          <p:cNvSpPr/>
          <p:nvPr/>
        </p:nvSpPr>
        <p:spPr>
          <a:xfrm>
            <a:off x="12725400" y="5829300"/>
            <a:ext cx="2213359" cy="762000"/>
          </a:xfrm>
          <a:prstGeom prst="rect">
            <a:avLst/>
          </a:prstGeom>
          <a:solidFill>
            <a:srgbClr val="00B050"/>
          </a:solidFill>
          <a:ln w="76200">
            <a:prstDash val="sysDash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bg1"/>
                </a:solidFill>
              </a:rPr>
              <a:t>6 conthỏ 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CA106EB-2189-00F7-F902-15922B0E92AB}"/>
              </a:ext>
            </a:extLst>
          </p:cNvPr>
          <p:cNvSpPr/>
          <p:nvPr/>
        </p:nvSpPr>
        <p:spPr>
          <a:xfrm>
            <a:off x="9220200" y="8235446"/>
            <a:ext cx="2438400" cy="641854"/>
          </a:xfrm>
          <a:prstGeom prst="rect">
            <a:avLst/>
          </a:prstGeom>
          <a:solidFill>
            <a:srgbClr val="00B050"/>
          </a:solidFill>
          <a:ln w="76200">
            <a:prstDash val="sysDash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>
                <a:solidFill>
                  <a:schemeClr val="bg1"/>
                </a:solidFill>
              </a:rPr>
              <a:t>2 con thỏ 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2286" y="0"/>
            <a:ext cx="18283428" cy="10287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BD405F77-EF46-6370-68D0-DDCD10F8B0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1143" y="643"/>
            <a:ext cx="18285714" cy="10285714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D37998A-892B-5CC5-7D41-975E1E6848A2}"/>
              </a:ext>
            </a:extLst>
          </p:cNvPr>
          <p:cNvSpPr/>
          <p:nvPr/>
        </p:nvSpPr>
        <p:spPr>
          <a:xfrm>
            <a:off x="1447800" y="1104900"/>
            <a:ext cx="10210800" cy="2743200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0070C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rgbClr val="FFC000"/>
                </a:solidFill>
              </a:rPr>
              <a:t>6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B60940E-86D3-8820-8AB8-CE0A00080C29}"/>
              </a:ext>
            </a:extLst>
          </p:cNvPr>
          <p:cNvSpPr txBox="1"/>
          <p:nvPr/>
        </p:nvSpPr>
        <p:spPr>
          <a:xfrm>
            <a:off x="1905000" y="1333500"/>
            <a:ext cx="86106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F89C1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 :3 = 2</a:t>
            </a:r>
          </a:p>
          <a:p>
            <a:pPr algn="ctr"/>
            <a:r>
              <a:rPr lang="en-US" sz="4800" b="1">
                <a:solidFill>
                  <a:srgbClr val="F89C1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 con thỏ giảm đi 3 lần còn 2 con thỏ</a:t>
            </a:r>
          </a:p>
          <a:p>
            <a:pPr algn="ctr"/>
            <a:endParaRPr lang="en-US" sz="4800" b="1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Thought Bubble: Cloud 6">
            <a:extLst>
              <a:ext uri="{FF2B5EF4-FFF2-40B4-BE49-F238E27FC236}">
                <a16:creationId xmlns:a16="http://schemas.microsoft.com/office/drawing/2014/main" id="{8DB91D83-696B-5E0A-C09D-837BCC8B4FA4}"/>
              </a:ext>
            </a:extLst>
          </p:cNvPr>
          <p:cNvSpPr/>
          <p:nvPr/>
        </p:nvSpPr>
        <p:spPr>
          <a:xfrm flipH="1">
            <a:off x="3810000" y="4229100"/>
            <a:ext cx="11201400" cy="3695057"/>
          </a:xfrm>
          <a:prstGeom prst="cloudCallout">
            <a:avLst/>
          </a:prstGeom>
          <a:solidFill>
            <a:srgbClr val="14AC56"/>
          </a:solidFill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Muốn giảm một số đi một số lần, ta lấy số đó </a:t>
            </a:r>
          </a:p>
          <a:p>
            <a:pPr algn="ctr"/>
            <a:r>
              <a:rPr lang="en-US" sz="40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chia cho số lần</a:t>
            </a:r>
          </a:p>
        </p:txBody>
      </p:sp>
    </p:spTree>
    <p:extLst>
      <p:ext uri="{BB962C8B-B14F-4D97-AF65-F5344CB8AC3E}">
        <p14:creationId xmlns:p14="http://schemas.microsoft.com/office/powerpoint/2010/main" val="21488493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 descr="A picture containing shape&#10;&#10;Description automatically generated">
            <a:extLst>
              <a:ext uri="{FF2B5EF4-FFF2-40B4-BE49-F238E27FC236}">
                <a16:creationId xmlns:a16="http://schemas.microsoft.com/office/drawing/2014/main" id="{3B891F48-C643-6143-26AD-0DFEA7E22E7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7" r="1244" b="2604"/>
          <a:stretch/>
        </p:blipFill>
        <p:spPr>
          <a:xfrm>
            <a:off x="-43542" y="643"/>
            <a:ext cx="18364199" cy="1028635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772B161-0F9A-D501-43BC-46F284E0F9C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0251"/>
          <a:stretch/>
        </p:blipFill>
        <p:spPr>
          <a:xfrm>
            <a:off x="685800" y="3155189"/>
            <a:ext cx="17047029" cy="23693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A47488F-1DD7-D965-4CDD-6AC3E8EB87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266700"/>
            <a:ext cx="3849780" cy="1828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F5ADB81E-3361-EF42-2781-85DF374D8633}"/>
              </a:ext>
            </a:extLst>
          </p:cNvPr>
          <p:cNvSpPr/>
          <p:nvPr/>
        </p:nvSpPr>
        <p:spPr>
          <a:xfrm>
            <a:off x="1066800" y="1943100"/>
            <a:ext cx="1295400" cy="1219200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/>
              <a:t>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622381C-ACF2-A188-16DE-7F98B28AA972}"/>
              </a:ext>
            </a:extLst>
          </p:cNvPr>
          <p:cNvSpPr txBox="1"/>
          <p:nvPr/>
        </p:nvSpPr>
        <p:spPr>
          <a:xfrm>
            <a:off x="2440080" y="2029875"/>
            <a:ext cx="22098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>
                <a:solidFill>
                  <a:srgbClr val="FF0000"/>
                </a:solidFill>
              </a:rPr>
              <a:t>Số?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BA39132-FAF0-FD1B-9009-DB8A0F5D7773}"/>
              </a:ext>
            </a:extLst>
          </p:cNvPr>
          <p:cNvSpPr txBox="1"/>
          <p:nvPr/>
        </p:nvSpPr>
        <p:spPr>
          <a:xfrm>
            <a:off x="7542657" y="1794347"/>
            <a:ext cx="3200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30 </a:t>
            </a:r>
            <a:r>
              <a:rPr lang="en-US" sz="48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  <a:r>
              <a:rPr lang="en-US" sz="4800" b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5 = 6</a:t>
            </a:r>
          </a:p>
        </p:txBody>
      </p:sp>
      <p:sp>
        <p:nvSpPr>
          <p:cNvPr id="12" name="Rectangle: Top Corners Snipped 11">
            <a:extLst>
              <a:ext uri="{FF2B5EF4-FFF2-40B4-BE49-F238E27FC236}">
                <a16:creationId xmlns:a16="http://schemas.microsoft.com/office/drawing/2014/main" id="{5ED4441B-9452-5224-64A7-6282725C9C75}"/>
              </a:ext>
            </a:extLst>
          </p:cNvPr>
          <p:cNvSpPr/>
          <p:nvPr/>
        </p:nvSpPr>
        <p:spPr>
          <a:xfrm>
            <a:off x="10439400" y="3848100"/>
            <a:ext cx="1066800" cy="838200"/>
          </a:xfrm>
          <a:prstGeom prst="snip2Same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/>
              <a:t>6</a:t>
            </a:r>
          </a:p>
        </p:txBody>
      </p:sp>
      <p:sp>
        <p:nvSpPr>
          <p:cNvPr id="13" name="Arrow: Up 12">
            <a:extLst>
              <a:ext uri="{FF2B5EF4-FFF2-40B4-BE49-F238E27FC236}">
                <a16:creationId xmlns:a16="http://schemas.microsoft.com/office/drawing/2014/main" id="{A600B7D1-69EA-4881-25C3-B2F7DBE4743C}"/>
              </a:ext>
            </a:extLst>
          </p:cNvPr>
          <p:cNvSpPr/>
          <p:nvPr/>
        </p:nvSpPr>
        <p:spPr>
          <a:xfrm>
            <a:off x="8382000" y="2628900"/>
            <a:ext cx="1524000" cy="609600"/>
          </a:xfrm>
          <a:prstGeom prst="upArrow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A4E92A9-92D9-1AAE-B903-FED59E58C65C}"/>
              </a:ext>
            </a:extLst>
          </p:cNvPr>
          <p:cNvSpPr txBox="1"/>
          <p:nvPr/>
        </p:nvSpPr>
        <p:spPr>
          <a:xfrm>
            <a:off x="12723573" y="1721703"/>
            <a:ext cx="44976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14 </a:t>
            </a:r>
            <a:r>
              <a:rPr lang="en-US" sz="48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</a:t>
            </a:r>
            <a:r>
              <a:rPr lang="en-US" sz="4800" b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 = 28</a:t>
            </a:r>
          </a:p>
        </p:txBody>
      </p:sp>
      <p:sp>
        <p:nvSpPr>
          <p:cNvPr id="15" name="Arrow: Up 14">
            <a:extLst>
              <a:ext uri="{FF2B5EF4-FFF2-40B4-BE49-F238E27FC236}">
                <a16:creationId xmlns:a16="http://schemas.microsoft.com/office/drawing/2014/main" id="{8DFBB9A5-A6BF-493F-576D-CB72ECBED5C4}"/>
              </a:ext>
            </a:extLst>
          </p:cNvPr>
          <p:cNvSpPr/>
          <p:nvPr/>
        </p:nvSpPr>
        <p:spPr>
          <a:xfrm>
            <a:off x="14023770" y="2625344"/>
            <a:ext cx="1524000" cy="609600"/>
          </a:xfrm>
          <a:prstGeom prst="upArrow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: Top Corners Snipped 15">
            <a:extLst>
              <a:ext uri="{FF2B5EF4-FFF2-40B4-BE49-F238E27FC236}">
                <a16:creationId xmlns:a16="http://schemas.microsoft.com/office/drawing/2014/main" id="{2742829F-9C2F-5E9C-95E5-5DAA8A32E7FB}"/>
              </a:ext>
            </a:extLst>
          </p:cNvPr>
          <p:cNvSpPr/>
          <p:nvPr/>
        </p:nvSpPr>
        <p:spPr>
          <a:xfrm>
            <a:off x="16078200" y="3848100"/>
            <a:ext cx="1066800" cy="838200"/>
          </a:xfrm>
          <a:prstGeom prst="snip2Same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/>
              <a:t>28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AAF67619-B7EC-3DB9-5E40-ABBAF4DF501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41" t="50658" r="41" b="-407"/>
          <a:stretch/>
        </p:blipFill>
        <p:spPr>
          <a:xfrm>
            <a:off x="685799" y="7048500"/>
            <a:ext cx="17047029" cy="23693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931AB40B-6DE3-5901-27AE-2B3F26B23B69}"/>
              </a:ext>
            </a:extLst>
          </p:cNvPr>
          <p:cNvSpPr txBox="1"/>
          <p:nvPr/>
        </p:nvSpPr>
        <p:spPr>
          <a:xfrm>
            <a:off x="1447800" y="5711490"/>
            <a:ext cx="44976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17 </a:t>
            </a:r>
            <a:r>
              <a:rPr lang="en-US" sz="48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</a:t>
            </a:r>
            <a:r>
              <a:rPr lang="en-US" sz="4800" b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4 = 68</a:t>
            </a:r>
          </a:p>
        </p:txBody>
      </p:sp>
      <p:sp>
        <p:nvSpPr>
          <p:cNvPr id="20" name="Arrow: Up 19">
            <a:extLst>
              <a:ext uri="{FF2B5EF4-FFF2-40B4-BE49-F238E27FC236}">
                <a16:creationId xmlns:a16="http://schemas.microsoft.com/office/drawing/2014/main" id="{483CEBC1-5B8F-5966-E68B-5C1EDEE4412F}"/>
              </a:ext>
            </a:extLst>
          </p:cNvPr>
          <p:cNvSpPr/>
          <p:nvPr/>
        </p:nvSpPr>
        <p:spPr>
          <a:xfrm>
            <a:off x="2747997" y="6615131"/>
            <a:ext cx="1524000" cy="609600"/>
          </a:xfrm>
          <a:prstGeom prst="upArrow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42E84AE-8BFA-2B89-C5A8-17F597321315}"/>
              </a:ext>
            </a:extLst>
          </p:cNvPr>
          <p:cNvSpPr txBox="1"/>
          <p:nvPr/>
        </p:nvSpPr>
        <p:spPr>
          <a:xfrm>
            <a:off x="7076780" y="5794801"/>
            <a:ext cx="44976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48 </a:t>
            </a:r>
            <a:r>
              <a:rPr lang="en-US" sz="48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  <a:r>
              <a:rPr lang="en-US" sz="4800" b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6 = 8</a:t>
            </a:r>
          </a:p>
        </p:txBody>
      </p:sp>
      <p:sp>
        <p:nvSpPr>
          <p:cNvPr id="22" name="Arrow: Up 21">
            <a:extLst>
              <a:ext uri="{FF2B5EF4-FFF2-40B4-BE49-F238E27FC236}">
                <a16:creationId xmlns:a16="http://schemas.microsoft.com/office/drawing/2014/main" id="{AC3B1970-263C-0F8A-9F53-19D3BE185199}"/>
              </a:ext>
            </a:extLst>
          </p:cNvPr>
          <p:cNvSpPr/>
          <p:nvPr/>
        </p:nvSpPr>
        <p:spPr>
          <a:xfrm>
            <a:off x="8386797" y="6667500"/>
            <a:ext cx="1524000" cy="609600"/>
          </a:xfrm>
          <a:prstGeom prst="upArrow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4B89E90-FED3-2070-7C91-6B66A27CECB9}"/>
              </a:ext>
            </a:extLst>
          </p:cNvPr>
          <p:cNvSpPr txBox="1"/>
          <p:nvPr/>
        </p:nvSpPr>
        <p:spPr>
          <a:xfrm>
            <a:off x="13235201" y="5742570"/>
            <a:ext cx="44976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54 </a:t>
            </a:r>
            <a:r>
              <a:rPr lang="en-US" sz="48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  <a:r>
              <a:rPr lang="en-US" sz="4800" b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9 = 6</a:t>
            </a:r>
          </a:p>
        </p:txBody>
      </p:sp>
      <p:sp>
        <p:nvSpPr>
          <p:cNvPr id="24" name="Arrow: Up 23">
            <a:extLst>
              <a:ext uri="{FF2B5EF4-FFF2-40B4-BE49-F238E27FC236}">
                <a16:creationId xmlns:a16="http://schemas.microsoft.com/office/drawing/2014/main" id="{97730600-C01A-8796-A6B4-51E9248B82EE}"/>
              </a:ext>
            </a:extLst>
          </p:cNvPr>
          <p:cNvSpPr/>
          <p:nvPr/>
        </p:nvSpPr>
        <p:spPr>
          <a:xfrm>
            <a:off x="14005958" y="6656833"/>
            <a:ext cx="1524000" cy="609600"/>
          </a:xfrm>
          <a:prstGeom prst="upArrow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: Top Corners Snipped 24">
            <a:extLst>
              <a:ext uri="{FF2B5EF4-FFF2-40B4-BE49-F238E27FC236}">
                <a16:creationId xmlns:a16="http://schemas.microsoft.com/office/drawing/2014/main" id="{F6778490-7AB4-6C71-5B35-727EE37FC528}"/>
              </a:ext>
            </a:extLst>
          </p:cNvPr>
          <p:cNvSpPr/>
          <p:nvPr/>
        </p:nvSpPr>
        <p:spPr>
          <a:xfrm>
            <a:off x="4864772" y="7814055"/>
            <a:ext cx="1066800" cy="838200"/>
          </a:xfrm>
          <a:prstGeom prst="snip2Same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/>
              <a:t>68</a:t>
            </a:r>
          </a:p>
        </p:txBody>
      </p:sp>
      <p:sp>
        <p:nvSpPr>
          <p:cNvPr id="26" name="Rectangle: Top Corners Snipped 25">
            <a:extLst>
              <a:ext uri="{FF2B5EF4-FFF2-40B4-BE49-F238E27FC236}">
                <a16:creationId xmlns:a16="http://schemas.microsoft.com/office/drawing/2014/main" id="{767090F7-22B2-AFF3-CCD5-755227ECDCE6}"/>
              </a:ext>
            </a:extLst>
          </p:cNvPr>
          <p:cNvSpPr/>
          <p:nvPr/>
        </p:nvSpPr>
        <p:spPr>
          <a:xfrm>
            <a:off x="10439400" y="7840203"/>
            <a:ext cx="1066800" cy="838200"/>
          </a:xfrm>
          <a:prstGeom prst="snip2Same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/>
              <a:t>8</a:t>
            </a:r>
          </a:p>
        </p:txBody>
      </p:sp>
      <p:sp>
        <p:nvSpPr>
          <p:cNvPr id="27" name="Rectangle: Top Corners Snipped 26">
            <a:extLst>
              <a:ext uri="{FF2B5EF4-FFF2-40B4-BE49-F238E27FC236}">
                <a16:creationId xmlns:a16="http://schemas.microsoft.com/office/drawing/2014/main" id="{87658489-CE77-03AB-576E-ED0E7AF29C7A}"/>
              </a:ext>
            </a:extLst>
          </p:cNvPr>
          <p:cNvSpPr/>
          <p:nvPr/>
        </p:nvSpPr>
        <p:spPr>
          <a:xfrm>
            <a:off x="16078200" y="7810500"/>
            <a:ext cx="1066800" cy="838200"/>
          </a:xfrm>
          <a:prstGeom prst="snip2Same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/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471862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 animBg="1"/>
      <p:bldP spid="14" grpId="0"/>
      <p:bldP spid="15" grpId="0" animBg="1"/>
      <p:bldP spid="16" grpId="0" animBg="1"/>
      <p:bldP spid="19" grpId="0"/>
      <p:bldP spid="20" grpId="0" animBg="1"/>
      <p:bldP spid="21" grpId="0"/>
      <p:bldP spid="22" grpId="0" animBg="1"/>
      <p:bldP spid="23" grpId="0"/>
      <p:bldP spid="24" grpId="0" animBg="1"/>
      <p:bldP spid="25" grpId="0" animBg="1"/>
      <p:bldP spid="26" grpId="0" animBg="1"/>
      <p:bldP spid="2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shape&#10;&#10;Description automatically generated">
            <a:extLst>
              <a:ext uri="{FF2B5EF4-FFF2-40B4-BE49-F238E27FC236}">
                <a16:creationId xmlns:a16="http://schemas.microsoft.com/office/drawing/2014/main" id="{30187615-D79F-A678-E88F-29746999919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7" r="1244" b="2604"/>
          <a:stretch/>
        </p:blipFill>
        <p:spPr>
          <a:xfrm>
            <a:off x="-43542" y="643"/>
            <a:ext cx="18364199" cy="1028635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B0577FC-3B2B-B768-F763-C9C9151D7D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2019299"/>
            <a:ext cx="17297400" cy="19674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2A7A7D8-3993-7B56-1993-5DB4E6CF25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306854"/>
            <a:ext cx="3849780" cy="1828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DEC9E29-4B2B-7492-3559-72ADF4B60DB5}"/>
              </a:ext>
            </a:extLst>
          </p:cNvPr>
          <p:cNvSpPr txBox="1"/>
          <p:nvPr/>
        </p:nvSpPr>
        <p:spPr>
          <a:xfrm>
            <a:off x="381000" y="4762500"/>
            <a:ext cx="15544800" cy="3888641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noFill/>
            <a:prstDash val="dashDot"/>
            <a:headEnd type="diamond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FF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Bài giải</a:t>
            </a:r>
          </a:p>
          <a:p>
            <a:pPr algn="ctr"/>
            <a:r>
              <a:rPr lang="en-US" sz="4000" b="1">
                <a:solidFill>
                  <a:srgbClr val="FF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Số nhãn vở mà Nam còn lại là:</a:t>
            </a:r>
          </a:p>
          <a:p>
            <a:pPr algn="ctr"/>
            <a:r>
              <a:rPr lang="en-US" sz="4000" b="1">
                <a:solidFill>
                  <a:srgbClr val="FF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42 : 3 = 14 (nhãn vở)</a:t>
            </a:r>
          </a:p>
          <a:p>
            <a:pPr algn="ctr"/>
            <a:r>
              <a:rPr lang="en-US" sz="4000" b="1">
                <a:solidFill>
                  <a:srgbClr val="FF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Đáp số: 14 nhãn vở</a:t>
            </a:r>
          </a:p>
        </p:txBody>
      </p:sp>
      <p:pic>
        <p:nvPicPr>
          <p:cNvPr id="1026" name="Picture 2" descr="Free] - Mẫu thiết kế Thiết kế Nhãn vở dán tập sách tên học sinh file Word">
            <a:extLst>
              <a:ext uri="{FF2B5EF4-FFF2-40B4-BE49-F238E27FC236}">
                <a16:creationId xmlns:a16="http://schemas.microsoft.com/office/drawing/2014/main" id="{1E5E6E92-CF4D-3084-CEA8-5BA0BF8992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10" r="-1"/>
          <a:stretch/>
        </p:blipFill>
        <p:spPr bwMode="auto">
          <a:xfrm>
            <a:off x="12192000" y="5372100"/>
            <a:ext cx="1801720" cy="19674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312425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422</TotalTime>
  <Words>174</Words>
  <Application>Microsoft Office PowerPoint</Application>
  <PresentationFormat>Custom</PresentationFormat>
  <Paragraphs>50</Paragraphs>
  <Slides>15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Calibri</vt:lpstr>
      <vt:lpstr>Arial</vt:lpstr>
      <vt:lpstr>Gluten</vt:lpstr>
      <vt:lpstr>Open Sans</vt:lpstr>
      <vt:lpstr>Tahoma</vt:lpstr>
      <vt:lpstr>Sigmar One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Xanh dương Minh họa 3D Trò chơi Đoán Từ Bản thuyết trình Vui vẻ</dc:title>
  <dc:creator>Admin</dc:creator>
  <cp:lastModifiedBy>Administrator</cp:lastModifiedBy>
  <cp:revision>6</cp:revision>
  <dcterms:created xsi:type="dcterms:W3CDTF">2006-08-16T00:00:00Z</dcterms:created>
  <dcterms:modified xsi:type="dcterms:W3CDTF">2022-11-17T03:31:37Z</dcterms:modified>
  <dc:identifier>DAFDiP9wOUs</dc:identifier>
</cp:coreProperties>
</file>